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01" r:id="rId53"/>
    <p:sldId id="310" r:id="rId54"/>
    <p:sldId id="308" r:id="rId55"/>
    <p:sldId id="302" r:id="rId56"/>
    <p:sldId id="303" r:id="rId57"/>
    <p:sldId id="304" r:id="rId58"/>
    <p:sldId id="305" r:id="rId59"/>
    <p:sldId id="306" r:id="rId60"/>
    <p:sldId id="309" r:id="rId61"/>
    <p:sldId id="307" r:id="rId62"/>
    <p:sldId id="265" r:id="rId63"/>
  </p:sldIdLst>
  <p:sldSz cx="18288000" cy="10287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Helveticish" panose="020B0604020202020204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44" autoAdjust="0"/>
  </p:normalViewPr>
  <p:slideViewPr>
    <p:cSldViewPr>
      <p:cViewPr varScale="1">
        <p:scale>
          <a:sx n="67" d="100"/>
          <a:sy n="67" d="100"/>
        </p:scale>
        <p:origin x="27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26/10/2022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624814-112D-2C43-B063-6B5B5E48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58758C35-D810-4721-B70B-6060B553C56C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C27C9E7-838A-05FC-ABFB-6A34965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26/10/2022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26/10/2022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26/10/2022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26/10/2022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26/10/2022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59211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26/10/2022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saveRDS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"</a:t>
            </a:r>
            <a:r>
              <a:rPr lang="en-US" sz="2200" dirty="0" err="1"/>
              <a:t>Ames_Data.rds</a:t>
            </a:r>
            <a:r>
              <a:rPr lang="en-US" sz="2200" dirty="0"/>
              <a:t>") # </a:t>
            </a:r>
            <a:r>
              <a:rPr lang="en-US" sz="2200" dirty="0" err="1"/>
              <a:t>pacote</a:t>
            </a:r>
            <a:r>
              <a:rPr lang="en-US" sz="2200" dirty="0"/>
              <a:t> base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write_csv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file = "Ames_Data.csv")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write_csv2(</a:t>
            </a:r>
            <a:r>
              <a:rPr lang="en-US" sz="2200" dirty="0" err="1"/>
              <a:t>Ames_Data</a:t>
            </a:r>
            <a:r>
              <a:rPr lang="en-US" sz="2200" dirty="0"/>
              <a:t>, file = "Ames_Data2.txt")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write_delim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file = 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write_tsv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"</a:t>
            </a:r>
            <a:r>
              <a:rPr lang="en-US" sz="2200" dirty="0" err="1"/>
              <a:t>mtcars.tsv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Geometria que irá representar os dados no gráfico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Gráfico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 (</a:t>
            </a:r>
            <a:r>
              <a:rPr lang="en-US" dirty="0" err="1"/>
              <a:t>Dispersão</a:t>
            </a:r>
            <a:r>
              <a:rPr lang="en-US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Colunas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7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26/10/2022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(.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52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Pré-Definidos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26/10/2022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26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197CA0-3A57-9F6C-352D-A71688B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672930"/>
            <a:ext cx="11899900" cy="1272630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EF75DC2-3841-A348-8245-A204C5C1D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82D8B47-53BB-8038-5FC2-9AF7F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56A937F-28C0-4F04-B33D-46DD4D673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0" name="Picture 2" descr="CNPq Logo - PNG e Vetor - Download de Logo">
            <a:extLst>
              <a:ext uri="{FF2B5EF4-FFF2-40B4-BE49-F238E27FC236}">
                <a16:creationId xmlns:a16="http://schemas.microsoft.com/office/drawing/2014/main" id="{F08985D3-EA40-D89C-4C0B-B323A3A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3830CC-0CD5-78EB-CF53-E30DB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26/10/2022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4582</Words>
  <Application>Microsoft Office PowerPoint</Application>
  <PresentationFormat>Personalizar</PresentationFormat>
  <Paragraphs>721</Paragraphs>
  <Slides>62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6" baseType="lpstr">
      <vt:lpstr>Arial</vt:lpstr>
      <vt:lpstr>Helveticish</vt:lpstr>
      <vt:lpstr>Calibri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(Bonus)</vt:lpstr>
      <vt:lpstr>Filtragem (Bonus)</vt:lpstr>
      <vt:lpstr>Filtragem (Bonus)</vt:lpstr>
      <vt:lpstr>Filtragem (Bonus)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 de Pontos (Dispersão)</vt:lpstr>
      <vt:lpstr>Histogramas</vt:lpstr>
      <vt:lpstr>Boxplots</vt:lpstr>
      <vt:lpstr>Gráficos de Colunas</vt:lpstr>
      <vt:lpstr>Fatiamento de Gráficos</vt:lpstr>
      <vt:lpstr>Fatiamento de Gráficos</vt:lpstr>
      <vt:lpstr>Temas Gráficos Pré-Definidos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17</cp:revision>
  <dcterms:created xsi:type="dcterms:W3CDTF">2006-08-16T00:00:00Z</dcterms:created>
  <dcterms:modified xsi:type="dcterms:W3CDTF">2022-10-27T03:25:28Z</dcterms:modified>
  <dc:identifier>DAFNYV0nzNI</dc:identifier>
</cp:coreProperties>
</file>